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5487" autoAdjust="0"/>
  </p:normalViewPr>
  <p:slideViewPr>
    <p:cSldViewPr snapToGrid="0">
      <p:cViewPr varScale="1">
        <p:scale>
          <a:sx n="53" d="100"/>
          <a:sy n="53" d="100"/>
        </p:scale>
        <p:origin x="28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67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67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CA4CC8F-BD87-43A6-A147-70DDF1F27C75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1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D4B7B74-2B84-4231-A47A-B09834ADF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65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73AC1-C2A0-4AB9-8730-3F50EA93B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75CA6D-027C-48FB-8814-78D5E0D74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875CB1-2967-4C1E-8D32-2A58F60E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996E42-15CC-4948-9BFC-B88A0985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A50A25-26C7-4ACD-8566-E5DC5F91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05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1767D0-69DF-4A43-9F21-1D6BEE86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BD4468-FB45-4082-B2A9-7254C521E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1E6DD5-3BD2-4E6F-BD4B-EDA06F85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5F1E0C-7342-40D9-A1E5-7E227B73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E6FF2-F12E-42A3-A231-5EB6AF7F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0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55A204-28F7-42DF-B689-4853C6C03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775A61-1462-4C8A-9B4E-21743A947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6C1BFC-95C7-4747-A03C-6FE5AA2B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37F6C0-5154-4C90-9694-4EE1B124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7066DC-5FB6-48AE-90F6-A75B64AC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1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13C5A-A2A8-48B9-ACBB-70FE70F0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130AB3-56FB-46A2-B9BE-805413E02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7AC691-CA8C-46BB-82BF-CBBF80EB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1E5490-6E7C-4B4C-B53C-552E2A88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834E9A-BC1E-4770-B21A-CDA933F0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B559A-164C-4CFD-80FB-26EE7C92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B0C896-6A93-4767-A19B-BB818A746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AFC3E0-09CE-4FEA-B429-939562A0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D604B7-88D7-4AC7-8EBD-AFC3DE78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F0893-5924-45CD-8980-7CA956A9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8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FA34FC-A6B4-48FA-8CCD-B6229FCE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CC464B-E386-4267-8F5F-73FDB3941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1B8AAB-E2E9-4A7C-A6CB-E04AC2E5A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F26057-AADC-4522-89F8-BDB95246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2C356C-0D6B-4A22-98E9-217CE3FB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A92BF4-C7BA-4F1E-A8AB-48405E43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95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E4252-A636-4DB2-B83B-326FC9A7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F85FCC-B6CC-4E7B-BA58-A81E2B29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134B57-4DDF-4F28-96A6-A11E38F6F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E373D6-3333-418E-B644-83BD9881D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45675A-AA6B-4B54-B735-44DF5E75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682D91-B385-4171-90A6-D21F984E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87A2ED-58FC-40A8-9F8D-E3928BF6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92DFCA-8DFF-44E0-90A3-32790D57D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65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96ECD-D149-4D5D-B447-8A87837A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014A0A-834E-491E-85F8-1BC5500E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0A05D1-C31E-4505-9EF3-E82904A0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7A57AE-8E65-43E5-9873-A2C62F9D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29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C95649-4D6B-4B04-B0E4-B821886A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5DE21F-88A0-4139-BBB3-41E9135B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79F2D7-EA57-4E9B-9953-21736E1A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48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D2D6A-C17F-40D5-83C1-B92E3B28E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604554-AAFE-4BA5-933D-833C86BC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C2ECF5-A45E-4EB9-B67B-D27C76016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92BBBC-F42A-4CB3-B71E-956A6311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D52B7E-FADD-442C-AD7F-FEBB2BE7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A47ADF-4ACD-44D8-A44D-3D5C25BD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2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2695FB-19ED-43CD-BDAD-EA74D322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AE3301-FEC4-4BF9-8D6C-78D1CFCF0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F6A9BC-3A57-4CB3-99B0-9301264A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E08D44-D518-4174-8D02-27B44F13A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2B15F6-36FE-46C5-AD37-DED07DA8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917863-C171-4441-B4EF-18F4858A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7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4244A5-052B-4BE4-9CD4-FCF6C3CC7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FF19D-56CF-41DB-A2F1-7257D742A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BE7F98-E71D-4EBA-A334-3E4A9A428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4A3B5-589C-4D5B-BA12-73E673EF12E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89DA1-79F1-4A7B-90FD-931D45EF3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E761D4-EBA4-4AD3-BB17-1868F9780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ABAF5-9CED-421C-BD8D-A363E004F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0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E3741D-809B-49E0-AD6C-033E6F9CFDFF}"/>
              </a:ext>
            </a:extLst>
          </p:cNvPr>
          <p:cNvSpPr txBox="1"/>
          <p:nvPr/>
        </p:nvSpPr>
        <p:spPr>
          <a:xfrm>
            <a:off x="0" y="0"/>
            <a:ext cx="3111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初めて受診される方へお聞きします</a:t>
            </a: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900AED-D63D-4A4B-8DDE-311F36E1864D}"/>
              </a:ext>
            </a:extLst>
          </p:cNvPr>
          <p:cNvSpPr txBox="1"/>
          <p:nvPr/>
        </p:nvSpPr>
        <p:spPr>
          <a:xfrm>
            <a:off x="0" y="1785258"/>
            <a:ext cx="6858000" cy="78885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　他院で病気を指摘されたことはありますか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▷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特に以下の病気を指摘されたことはありますか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高血圧 ・ 脂質異常症 ・ 糖尿病 ・ 高尿酸血症、 　気管支喘息 ・ アトピー性皮膚炎、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脳や神経の病気、　心臓の病気、　腎臓の病気、　目の病気、　前立腺の病気、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がん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▷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その他の病気がありましたら、お教え下さい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他院通院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あり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過去に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通院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現在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も通院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かかりつけ医：＿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_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＿＿＿＿＿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手術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体内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金属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(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ペースメーカー ・ 人工関節 ・ 入れ墨 ・ 他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：＿＿＿＿＿＿＿＿＿＿＿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)</a:t>
            </a:r>
            <a:endParaRPr lang="ja-JP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▷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通院・入院・手術について具体的にお教えください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(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いつ頃、どこの医療機関に、何という病気で、など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この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年間に特定健診を受けましたか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時期：＿＿＿＿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_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、指摘事項：＿＿＿＿＿＿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使用しているお薬はありますか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市販薬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サプリメント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他院の処方</a:t>
            </a:r>
            <a:endParaRPr lang="ja-JP" altLang="ja-JP" sz="105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薬の名前をお知らせください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(</a:t>
            </a:r>
            <a:r>
              <a:rPr lang="ja-JP" altLang="ja-JP" sz="1200" u="wavyHeavy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薬手帳があれば、お見せ下さい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薬や食品のアレルギーはありますか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(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食品 ・ 薬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)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ある場合は、どんなもので、どのようなことがあったか、などお教え下さい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生活のご様子についてお聞きします。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喫煙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＿＿歳～＿＿歳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禁煙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現在も喫煙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)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日＿＿本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飲酒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なし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あり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＿＿＿＿＿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日＿＿＿＿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・自動車の運転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 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しない ・ する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仕事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＿＿＿＿＿＿＿＿＿＿＿＿　　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何人暮らしですか？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＿＿人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同居されている方＿＿＿＿＿＿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_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＿＿＿＿＿＿＿＿＿＿＿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生活に介護は必要ですか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不要 ・ 必要 ・ サービス利用 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 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ヘルパー ・ ディ ・ ショート ・ 器具 ・ 他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女性の方へ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の質問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妊娠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授乳中ではない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妊娠中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授乳中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妊娠しているか分からない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 血のつながったご家族で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病気の方はいますか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　なし　・　あり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似た症状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病気の方、生活習慣病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大きな病気の方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、など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2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2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自由記載欄</a:t>
            </a:r>
            <a:r>
              <a:rPr lang="ja-JP" altLang="en-US" sz="12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空欄が足りない場合は裏をお使い下さい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その他、下記のような</a:t>
            </a:r>
            <a:r>
              <a:rPr lang="ja-JP" altLang="ja-JP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ご希望</a:t>
            </a: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もこちらでお書きいただけます。スタッフへもお気軽にお声がけ、ご相談ください</a:t>
            </a:r>
            <a:endParaRPr lang="en-US" altLang="ja-JP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例：〇時から用事がある、検査はまとめて受けたい</a:t>
            </a:r>
            <a:r>
              <a: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小分けにしたい、〇〇検査を希望、検査の費用について聞きたい</a:t>
            </a:r>
            <a:r>
              <a: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1AC6F1-1839-4353-9D93-118D090DB45B}"/>
              </a:ext>
            </a:extLst>
          </p:cNvPr>
          <p:cNvSpPr txBox="1"/>
          <p:nvPr/>
        </p:nvSpPr>
        <p:spPr>
          <a:xfrm>
            <a:off x="0" y="282323"/>
            <a:ext cx="67233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　困っていることはなんですか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例：頭痛 ・ ものわすれ ・ めまい ・ しびれ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/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脱力 ・ 他院から紹介 など）</a:t>
            </a: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いつから、どこが、どのように、など分かる範囲でお教え下さい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　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この症状で他院にも受診がある場合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お教えください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空欄が足りない場合は裏をお使い下さい</a:t>
            </a:r>
            <a:endParaRPr lang="ja-JP" altLang="ja-JP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0A9F86-D2BC-4C91-A856-2001A41B0D9E}"/>
              </a:ext>
            </a:extLst>
          </p:cNvPr>
          <p:cNvSpPr txBox="1"/>
          <p:nvPr/>
        </p:nvSpPr>
        <p:spPr>
          <a:xfrm>
            <a:off x="3518624" y="61555"/>
            <a:ext cx="3339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お名前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＿＿＿＿＿＿＿＿＿＿＿＿＿＿＿＿＿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26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586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恵子 荒川</dc:creator>
  <cp:lastModifiedBy>Musashi</cp:lastModifiedBy>
  <cp:revision>63</cp:revision>
  <cp:lastPrinted>2023-04-12T07:48:41Z</cp:lastPrinted>
  <dcterms:created xsi:type="dcterms:W3CDTF">2020-04-18T05:49:51Z</dcterms:created>
  <dcterms:modified xsi:type="dcterms:W3CDTF">2023-05-19T05:22:05Z</dcterms:modified>
</cp:coreProperties>
</file>